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4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25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DB01-1F8C-4B2E-A609-902135057F0A}" type="datetimeFigureOut">
              <a:rPr lang="zh-CN" altLang="en-US" smtClean="0"/>
              <a:t>2017/10/15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93F6A-2F3A-4D6A-A8DB-9097B3CCAB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43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184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936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460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49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781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204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93F6A-2F3A-4D6A-A8DB-9097B3CCAB8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90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PPT模版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46" y="0"/>
            <a:ext cx="9108707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2017/10/15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" name="图片 9" descr="PPT模版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67944" y="1412776"/>
            <a:ext cx="4392488" cy="1872208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项目计划书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67944" y="3573016"/>
            <a:ext cx="4320480" cy="2232248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2017-00-00</a:t>
            </a:r>
            <a:endParaRPr lang="en-US" altLang="zh-CN" sz="2800" dirty="0" smtClean="0"/>
          </a:p>
          <a:p>
            <a:r>
              <a:rPr lang="zh-CN" altLang="en-US" sz="2800" dirty="0"/>
              <a:t>项目名称：</a:t>
            </a:r>
          </a:p>
          <a:p>
            <a:r>
              <a:rPr lang="zh-CN" altLang="en-US" sz="2800" dirty="0"/>
              <a:t>项目负责人：</a:t>
            </a:r>
          </a:p>
          <a:p>
            <a:r>
              <a:rPr lang="zh-CN" altLang="en-US" sz="2800" dirty="0"/>
              <a:t>项目成员：</a:t>
            </a:r>
          </a:p>
        </p:txBody>
      </p:sp>
    </p:spTree>
    <p:extLst>
      <p:ext uri="{BB962C8B-B14F-4D97-AF65-F5344CB8AC3E}">
        <p14:creationId xmlns:p14="http://schemas.microsoft.com/office/powerpoint/2010/main" val="345688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目录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5" name="TextBox 4"/>
          <p:cNvSpPr txBox="1"/>
          <p:nvPr/>
        </p:nvSpPr>
        <p:spPr>
          <a:xfrm>
            <a:off x="395536" y="1267457"/>
            <a:ext cx="8136904" cy="2809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二、项目的意义与目标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三、项目实施计划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四、项目的挑战及发展机会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五、项目经费预算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六、其他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30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一、项目背景</a:t>
            </a:r>
          </a:p>
        </p:txBody>
      </p:sp>
      <p:sp>
        <p:nvSpPr>
          <p:cNvPr id="65" name="TextBox 4"/>
          <p:cNvSpPr txBox="1"/>
          <p:nvPr/>
        </p:nvSpPr>
        <p:spPr>
          <a:xfrm>
            <a:off x="395536" y="1411029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、项目名称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、项目现状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、项目问题</a:t>
            </a:r>
            <a:r>
              <a:rPr lang="zh-CN" altLang="en-US" sz="2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点</a:t>
            </a:r>
            <a:r>
              <a:rPr lang="en-US" altLang="zh-CN" sz="2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         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zh-CN" altLang="en-US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二、项目的意义与目标</a:t>
            </a:r>
          </a:p>
        </p:txBody>
      </p:sp>
      <p:sp>
        <p:nvSpPr>
          <p:cNvPr id="65" name="TextBox 4"/>
          <p:cNvSpPr txBox="1"/>
          <p:nvPr/>
        </p:nvSpPr>
        <p:spPr>
          <a:xfrm>
            <a:off x="395536" y="1411029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、项目实施的意义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、项目预期达成目标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、估算项目实施可为公司带来的效益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78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三、项目实施计划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593725" y="1404938"/>
            <a:ext cx="5905500" cy="961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、项目周期（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日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—x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日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、具体项目计划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38188" y="2700338"/>
          <a:ext cx="7129461" cy="2540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250"/>
                <a:gridCol w="2592481"/>
                <a:gridCol w="1782365"/>
                <a:gridCol w="1782365"/>
              </a:tblGrid>
              <a:tr h="48261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 smtClean="0"/>
                        <a:t>阶段</a:t>
                      </a:r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 smtClean="0"/>
                        <a:t>项目措施</a:t>
                      </a:r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 smtClean="0"/>
                        <a:t>计划时间</a:t>
                      </a:r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 smtClean="0"/>
                        <a:t>负责人</a:t>
                      </a:r>
                      <a:endParaRPr lang="zh-CN" altLang="en-US" sz="2100" dirty="0"/>
                    </a:p>
                  </a:txBody>
                  <a:tcPr marL="91447" marR="91447"/>
                </a:tc>
              </a:tr>
              <a:tr h="411477"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</a:tr>
              <a:tr h="411477"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</a:tr>
              <a:tr h="411477"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</a:tr>
              <a:tr h="411477"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</a:tr>
              <a:tr h="411477"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 dirty="0"/>
                    </a:p>
                  </a:txBody>
                  <a:tcPr marL="91447" marR="914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4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四、项目挑战及发展前景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593725" y="1509713"/>
            <a:ext cx="83534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、项目执行过程中存在的挑战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、可能存在的风险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、攻克问题点、应对不确定性事件的</a:t>
            </a:r>
            <a:r>
              <a:rPr lang="zh-CN" altLang="en-US" sz="2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措施</a:t>
            </a:r>
            <a:endParaRPr lang="zh-CN" altLang="en-US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五、项目经费预算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593725" y="1547813"/>
            <a:ext cx="40322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、项目支出内容及预算</a:t>
            </a:r>
          </a:p>
        </p:txBody>
      </p:sp>
    </p:spTree>
    <p:extLst>
      <p:ext uri="{BB962C8B-B14F-4D97-AF65-F5344CB8AC3E}">
        <p14:creationId xmlns:p14="http://schemas.microsoft.com/office/powerpoint/2010/main" val="324178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347864" y="188640"/>
            <a:ext cx="4320480" cy="792088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六、其他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22288" y="1331913"/>
            <a:ext cx="3168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、其他补充事项：</a:t>
            </a:r>
          </a:p>
        </p:txBody>
      </p:sp>
    </p:spTree>
    <p:extLst>
      <p:ext uri="{BB962C8B-B14F-4D97-AF65-F5344CB8AC3E}">
        <p14:creationId xmlns:p14="http://schemas.microsoft.com/office/powerpoint/2010/main" val="42583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PPT模版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7323"/>
            <a:ext cx="9144000" cy="68853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185</Words>
  <Application>Microsoft Office PowerPoint</Application>
  <PresentationFormat>全屏显示(4:3)</PresentationFormat>
  <Paragraphs>54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Office 主题</vt:lpstr>
      <vt:lpstr>项目计划书</vt:lpstr>
      <vt:lpstr>目录</vt:lpstr>
      <vt:lpstr>一、项目背景</vt:lpstr>
      <vt:lpstr>二、项目的意义与目标</vt:lpstr>
      <vt:lpstr>三、项目实施计划</vt:lpstr>
      <vt:lpstr>四、项目挑战及发展前景</vt:lpstr>
      <vt:lpstr>五、项目经费预算</vt:lpstr>
      <vt:lpstr>六、其他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Jim Xiao</cp:lastModifiedBy>
  <cp:revision>985</cp:revision>
  <dcterms:modified xsi:type="dcterms:W3CDTF">2017-10-15T03:57:58Z</dcterms:modified>
</cp:coreProperties>
</file>